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Rezervirano mjesto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D24025-F256-406D-80AF-962F5E007666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4" name="Rezervirano mjesto slike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Rezervirano mjesto bilježaka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GB"/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7DFAA-ACB8-4DB9-BEEA-FF698CEF02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3044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Prikaz </a:t>
            </a:r>
            <a:r>
              <a:rPr lang="hr-HR" dirty="0" err="1"/>
              <a:t>ispavljivanja</a:t>
            </a:r>
            <a:r>
              <a:rPr lang="hr-HR" dirty="0"/>
              <a:t> minobacača pod raznim kutovima (29-80) i ciljanje.</a:t>
            </a:r>
            <a:endParaRPr lang="en-GB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7DFAA-ACB8-4DB9-BEEA-FF698CEF02C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2799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err="1"/>
              <a:t>Unistavanje</a:t>
            </a:r>
            <a:r>
              <a:rPr lang="hr-HR" dirty="0"/>
              <a:t> oba tenka</a:t>
            </a:r>
            <a:endParaRPr lang="en-GB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7DFAA-ACB8-4DB9-BEEA-FF698CEF02C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4622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Eksplozija granate u određenom radijusu uzrokuje smrt vojnika</a:t>
            </a:r>
            <a:endParaRPr lang="en-GB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7DFAA-ACB8-4DB9-BEEA-FF698CEF02C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0928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slaj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74315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177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734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9745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aglavlje sekcij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643385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1204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5203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110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4635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78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14097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0B6D7E7-CDC2-436D-81CC-A9BE3466938A}" type="datetimeFigureOut">
              <a:rPr lang="en-GB" smtClean="0"/>
              <a:t>11/01/2023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5413052-499A-4A36-91E5-D08D12D038D6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67029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4B6A965-55AD-8D9C-3455-E60AC3E017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Simulacija minobacača</a:t>
            </a:r>
            <a:endParaRPr lang="en-GB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4E522B97-ADB4-0074-762C-45EB41595A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ctr">
              <a:spcBef>
                <a:spcPts val="600"/>
              </a:spcBef>
              <a:spcAft>
                <a:spcPts val="300"/>
              </a:spcAft>
            </a:pPr>
            <a: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Seminarski rad iz kolegija “Interaktivni simulacijski sustavi”</a:t>
            </a:r>
            <a:endParaRPr lang="en-GB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Bef>
                <a:spcPts val="600"/>
              </a:spcBef>
              <a:spcAft>
                <a:spcPts val="300"/>
              </a:spcAft>
            </a:pPr>
            <a: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Renato Majer, </a:t>
            </a:r>
            <a:r>
              <a:rPr lang="hr-HR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Dalen</a:t>
            </a:r>
            <a: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Grdić, David Kovačević, Mario Petek</a:t>
            </a:r>
            <a:b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20.01.2023.</a:t>
            </a:r>
            <a:endParaRPr lang="en-GB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Bef>
                <a:spcPts val="600"/>
              </a:spcBef>
            </a:pPr>
            <a: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Djelovođa: izv. Prof. dr. sc. Siniša Popović</a:t>
            </a:r>
            <a:endParaRPr lang="en-GB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4029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841002F-3B23-D8B0-0BD5-28BDD4AC8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93710"/>
          </a:xfrm>
        </p:spPr>
        <p:txBody>
          <a:bodyPr/>
          <a:lstStyle/>
          <a:p>
            <a:r>
              <a:rPr lang="hr-HR" dirty="0"/>
              <a:t>Uvod</a:t>
            </a:r>
            <a:endParaRPr lang="en-GB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A36459C9-87B2-3610-9DCF-30CCD7BEE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79510"/>
            <a:ext cx="9601200" cy="4187890"/>
          </a:xfrm>
        </p:spPr>
        <p:txBody>
          <a:bodyPr/>
          <a:lstStyle/>
          <a:p>
            <a:r>
              <a:rPr lang="hr-HR" dirty="0"/>
              <a:t>Interaktivna simulacija u kojoj upravljamo njenim objektima</a:t>
            </a:r>
          </a:p>
          <a:p>
            <a:r>
              <a:rPr lang="hr-HR" dirty="0"/>
              <a:t>Objekti simulacije:</a:t>
            </a:r>
          </a:p>
          <a:p>
            <a:pPr lvl="1"/>
            <a:r>
              <a:rPr lang="hr-HR" dirty="0"/>
              <a:t>Vojnici - zakretanje vojnika na utvrđenoj poziciji u svrhu ciljanja tenkova</a:t>
            </a:r>
          </a:p>
          <a:p>
            <a:pPr lvl="1"/>
            <a:r>
              <a:rPr lang="hr-HR" dirty="0"/>
              <a:t>Minobacač – ispaljivanje granata na tenkove uz mogućnost namještanja udaljenosti pada granate tako da se promijeni kut izbačaja</a:t>
            </a:r>
          </a:p>
          <a:p>
            <a:pPr lvl="1"/>
            <a:r>
              <a:rPr lang="hr-HR" dirty="0"/>
              <a:t>Tenkovi – mogućnost stvaranja neprijateljskih tenkova koji nasumično pucaju te pokušavaju usmrtiti vojnike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08050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D9F58D1-DEB7-E861-93D0-D46BDE25C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601325" cy="1485900"/>
          </a:xfrm>
        </p:spPr>
        <p:txBody>
          <a:bodyPr>
            <a:normAutofit/>
          </a:bodyPr>
          <a:lstStyle/>
          <a:p>
            <a:r>
              <a:rPr lang="hr-HR" dirty="0"/>
              <a:t>Razvojno okruženje</a:t>
            </a:r>
            <a:endParaRPr lang="en-GB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964EAD0-8AEE-3038-B55C-057C4372C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38325"/>
            <a:ext cx="3159374" cy="4198581"/>
          </a:xfrm>
        </p:spPr>
        <p:txBody>
          <a:bodyPr>
            <a:normAutofit/>
          </a:bodyPr>
          <a:lstStyle/>
          <a:p>
            <a:r>
              <a:rPr lang="hr-HR" dirty="0" err="1"/>
              <a:t>Unity</a:t>
            </a:r>
            <a:r>
              <a:rPr lang="hr-HR" dirty="0"/>
              <a:t> 2021.3.15f1</a:t>
            </a:r>
          </a:p>
          <a:p>
            <a:r>
              <a:rPr lang="hr-HR" dirty="0"/>
              <a:t>Razvojno okruženje koje </a:t>
            </a:r>
            <a:r>
              <a:rPr lang="hr-HR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omogućuje stvaranje fizike, 3D renderiranje, detekciju sudara, …</a:t>
            </a:r>
          </a:p>
          <a:p>
            <a:r>
              <a:rPr lang="hr-HR" dirty="0">
                <a:cs typeface="Times New Roman" panose="02020603050405020304" pitchFamily="18" charset="0"/>
              </a:rPr>
              <a:t>Programski jezik skriptiranja – C#</a:t>
            </a:r>
          </a:p>
          <a:p>
            <a:r>
              <a:rPr lang="hr-HR" dirty="0">
                <a:cs typeface="Times New Roman" panose="02020603050405020304" pitchFamily="18" charset="0"/>
              </a:rPr>
              <a:t>„</a:t>
            </a:r>
            <a:r>
              <a:rPr lang="hr-HR" dirty="0" err="1">
                <a:cs typeface="Times New Roman" panose="02020603050405020304" pitchFamily="18" charset="0"/>
              </a:rPr>
              <a:t>Asset</a:t>
            </a:r>
            <a:r>
              <a:rPr lang="hr-HR" dirty="0">
                <a:cs typeface="Times New Roman" panose="02020603050405020304" pitchFamily="18" charset="0"/>
              </a:rPr>
              <a:t> </a:t>
            </a:r>
            <a:r>
              <a:rPr lang="hr-HR" dirty="0" err="1">
                <a:cs typeface="Times New Roman" panose="02020603050405020304" pitchFamily="18" charset="0"/>
              </a:rPr>
              <a:t>store</a:t>
            </a:r>
            <a:r>
              <a:rPr lang="hr-HR" dirty="0">
                <a:cs typeface="Times New Roman" panose="02020603050405020304" pitchFamily="18" charset="0"/>
              </a:rPr>
              <a:t>” – forum za preuzimanje materijala koje su izradili razni programeri</a:t>
            </a:r>
            <a:endParaRPr lang="en-GB" dirty="0"/>
          </a:p>
        </p:txBody>
      </p:sp>
      <p:pic>
        <p:nvPicPr>
          <p:cNvPr id="4" name="Slika 3" descr="Explore the Unity Editor - Unity Learn">
            <a:extLst>
              <a:ext uri="{FF2B5EF4-FFF2-40B4-BE49-F238E27FC236}">
                <a16:creationId xmlns:a16="http://schemas.microsoft.com/office/drawing/2014/main" id="{16AA693A-2868-7E36-BF86-B8DA6682C87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92634" y="1838325"/>
            <a:ext cx="7441951" cy="3914775"/>
          </a:xfrm>
          <a:prstGeom prst="rect">
            <a:avLst/>
          </a:prstGeom>
          <a:noFill/>
        </p:spPr>
      </p:pic>
      <p:sp>
        <p:nvSpPr>
          <p:cNvPr id="5" name="Rezervirano mjesto sadržaja 2">
            <a:extLst>
              <a:ext uri="{FF2B5EF4-FFF2-40B4-BE49-F238E27FC236}">
                <a16:creationId xmlns:a16="http://schemas.microsoft.com/office/drawing/2014/main" id="{3B3C28BC-8E19-64A5-7BB3-1C014EBF73B3}"/>
              </a:ext>
            </a:extLst>
          </p:cNvPr>
          <p:cNvSpPr txBox="1">
            <a:spLocks/>
          </p:cNvSpPr>
          <p:nvPr/>
        </p:nvSpPr>
        <p:spPr>
          <a:xfrm>
            <a:off x="7885470" y="5753100"/>
            <a:ext cx="3159374" cy="890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r-HR" dirty="0"/>
              <a:t>[1]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8474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BC7EDE5-2524-A511-306D-9571E9BEE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hr-HR" dirty="0"/>
              <a:t>Simulacija - kontrole</a:t>
            </a:r>
            <a:endParaRPr lang="en-GB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00868F2A-3D9B-7387-5EA4-BEB2549FA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hr-HR" dirty="0"/>
              <a:t>Sve kontrole za korištenje simulacije su napisane u gornjem desnom kutu</a:t>
            </a:r>
          </a:p>
          <a:p>
            <a:r>
              <a:rPr lang="hr-HR" dirty="0"/>
              <a:t>Pregled mape</a:t>
            </a:r>
          </a:p>
          <a:p>
            <a:pPr lvl="1"/>
            <a:r>
              <a:rPr lang="hr-HR" dirty="0"/>
              <a:t>pokretanje miša lijevo i desno</a:t>
            </a:r>
          </a:p>
          <a:p>
            <a:pPr lvl="1"/>
            <a:r>
              <a:rPr lang="hr-HR" dirty="0"/>
              <a:t>„</a:t>
            </a:r>
            <a:r>
              <a:rPr lang="hr-HR" dirty="0" err="1"/>
              <a:t>zoom</a:t>
            </a:r>
            <a:r>
              <a:rPr lang="hr-HR" dirty="0"/>
              <a:t>” se postiže okretanjem kotačića miša</a:t>
            </a:r>
            <a:endParaRPr lang="en-GB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3E1DF435-181E-F813-9BBE-2ABECF53B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1077616"/>
            <a:ext cx="6517065" cy="438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933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AEF41CF-C4F9-B215-BFF7-C84054DF3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95300"/>
            <a:ext cx="9601200" cy="819150"/>
          </a:xfrm>
        </p:spPr>
        <p:txBody>
          <a:bodyPr/>
          <a:lstStyle/>
          <a:p>
            <a:r>
              <a:rPr lang="hr-HR" dirty="0"/>
              <a:t>Početak simulacije</a:t>
            </a:r>
            <a:endParaRPr lang="en-GB" dirty="0"/>
          </a:p>
        </p:txBody>
      </p:sp>
      <p:pic>
        <p:nvPicPr>
          <p:cNvPr id="4" name="untitled1">
            <a:hlinkClick r:id="" action="ppaction://media"/>
            <a:extLst>
              <a:ext uri="{FF2B5EF4-FFF2-40B4-BE49-F238E27FC236}">
                <a16:creationId xmlns:a16="http://schemas.microsoft.com/office/drawing/2014/main" id="{2E81BABB-ECA2-F10A-0979-C7035DE60B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5136" t="6117"/>
          <a:stretch/>
        </p:blipFill>
        <p:spPr>
          <a:xfrm>
            <a:off x="1371599" y="1314450"/>
            <a:ext cx="10306051" cy="5343525"/>
          </a:xfrm>
        </p:spPr>
      </p:pic>
    </p:spTree>
    <p:extLst>
      <p:ext uri="{BB962C8B-B14F-4D97-AF65-F5344CB8AC3E}">
        <p14:creationId xmlns:p14="http://schemas.microsoft.com/office/powerpoint/2010/main" val="1122149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31707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D860EA3-4B8B-6FD6-1F95-93DBBC42A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9601200" cy="1485900"/>
          </a:xfrm>
        </p:spPr>
        <p:txBody>
          <a:bodyPr/>
          <a:lstStyle/>
          <a:p>
            <a:r>
              <a:rPr lang="hr-HR" dirty="0"/>
              <a:t>Uništavanje tenkova</a:t>
            </a:r>
            <a:endParaRPr lang="en-GB" dirty="0"/>
          </a:p>
        </p:txBody>
      </p:sp>
      <p:pic>
        <p:nvPicPr>
          <p:cNvPr id="4" name="untitled">
            <a:hlinkClick r:id="" action="ppaction://media"/>
            <a:extLst>
              <a:ext uri="{FF2B5EF4-FFF2-40B4-BE49-F238E27FC236}">
                <a16:creationId xmlns:a16="http://schemas.microsoft.com/office/drawing/2014/main" id="{28CFE05C-785B-9391-78AD-09F0C3D163C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5086" t="6383"/>
          <a:stretch/>
        </p:blipFill>
        <p:spPr>
          <a:xfrm>
            <a:off x="1371599" y="1247774"/>
            <a:ext cx="10296525" cy="5153026"/>
          </a:xfrm>
        </p:spPr>
      </p:pic>
    </p:spTree>
    <p:extLst>
      <p:ext uri="{BB962C8B-B14F-4D97-AF65-F5344CB8AC3E}">
        <p14:creationId xmlns:p14="http://schemas.microsoft.com/office/powerpoint/2010/main" val="3382520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6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0732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7BE1845-B121-45DB-8F83-3C1DE210E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47675"/>
            <a:ext cx="9601200" cy="1485900"/>
          </a:xfrm>
        </p:spPr>
        <p:txBody>
          <a:bodyPr/>
          <a:lstStyle/>
          <a:p>
            <a:r>
              <a:rPr lang="hr-HR" dirty="0"/>
              <a:t>Smrt vojnika</a:t>
            </a:r>
            <a:endParaRPr lang="en-GB" dirty="0"/>
          </a:p>
        </p:txBody>
      </p:sp>
      <p:pic>
        <p:nvPicPr>
          <p:cNvPr id="4" name="death">
            <a:hlinkClick r:id="" action="ppaction://media"/>
            <a:extLst>
              <a:ext uri="{FF2B5EF4-FFF2-40B4-BE49-F238E27FC236}">
                <a16:creationId xmlns:a16="http://schemas.microsoft.com/office/drawing/2014/main" id="{311B35BE-0E58-6636-E098-604FC642A26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4538" t="5319"/>
          <a:stretch/>
        </p:blipFill>
        <p:spPr>
          <a:xfrm>
            <a:off x="1371599" y="1293422"/>
            <a:ext cx="10277475" cy="5250253"/>
          </a:xfrm>
        </p:spPr>
      </p:pic>
    </p:spTree>
    <p:extLst>
      <p:ext uri="{BB962C8B-B14F-4D97-AF65-F5344CB8AC3E}">
        <p14:creationId xmlns:p14="http://schemas.microsoft.com/office/powerpoint/2010/main" val="2018311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195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C22636A5-07FF-052F-BC3E-CA73B5BE1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hr-HR" dirty="0"/>
              <a:t>Zaključak</a:t>
            </a:r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B5673B-A256-CCB1-4534-AF3F93CFDC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9"/>
          <a:stretch/>
        </p:blipFill>
        <p:spPr bwMode="auto">
          <a:xfrm>
            <a:off x="-1" y="10"/>
            <a:ext cx="437354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1861511-36A0-1771-D672-84CA9C354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1696064"/>
            <a:ext cx="6176776" cy="4104968"/>
          </a:xfrm>
        </p:spPr>
        <p:txBody>
          <a:bodyPr>
            <a:normAutofit/>
          </a:bodyPr>
          <a:lstStyle/>
          <a:p>
            <a:r>
              <a:rPr lang="hr-HR" dirty="0"/>
              <a:t>Cilj simulacije – postavljanje vojnika u stresnu situaciju dok se razvija motorika upravljanja minobacačem</a:t>
            </a:r>
          </a:p>
          <a:p>
            <a:r>
              <a:rPr lang="hr-HR" dirty="0"/>
              <a:t>Implementacija u virtualnoj stvarnosti</a:t>
            </a:r>
          </a:p>
          <a:p>
            <a:r>
              <a:rPr lang="hr-HR" dirty="0"/>
              <a:t>Korištenje raznih senzora za tijelo i ruke</a:t>
            </a:r>
          </a:p>
          <a:p>
            <a:r>
              <a:rPr lang="hr-HR" dirty="0"/>
              <a:t>Stvarni model minobacača uz simulaciju trzaja mogla bi usavršiti pravilnu motoriku i reakciju vojnika na stvarne uvjete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5599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C4A7947-CA00-E34A-E4FA-AFDD3D6A0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Literatura</a:t>
            </a:r>
            <a:endParaRPr lang="en-GB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2E50C5A-BC4C-368F-BA3B-749A9E156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[1]	</a:t>
            </a:r>
            <a:r>
              <a:rPr lang="hr-HR" sz="18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Technologies. (11. kolovoza 2022.) </a:t>
            </a:r>
            <a:r>
              <a:rPr lang="hr-HR" sz="18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Explore</a:t>
            </a:r>
            <a:r>
              <a:rPr lang="hr-HR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r-HR" sz="18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hr-HR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r-HR" sz="1800" i="1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hr-HR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Editor </a:t>
            </a:r>
            <a: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[https://learn.unity.com/tutorial/explore-the-unity-editor-1#6273f00fedbc2a7f158cc1ee] Datum pristupa: 7. prosinca 2023.</a:t>
            </a:r>
          </a:p>
          <a:p>
            <a:r>
              <a:rPr lang="hr-HR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[2]     </a:t>
            </a:r>
            <a:r>
              <a:rPr lang="en-GB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https://en.wikipedia.org/wiki/Mortar_%28weapon%29#/media/File:5_Podhale_Battalion_-_mortar.JPG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7747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Žetva">
  <a:themeElements>
    <a:clrScheme name="Žetva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Žetva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Žetva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Žetva</Template>
  <TotalTime>27</TotalTime>
  <Words>306</Words>
  <Application>Microsoft Office PowerPoint</Application>
  <PresentationFormat>Široki zaslon</PresentationFormat>
  <Paragraphs>38</Paragraphs>
  <Slides>9</Slides>
  <Notes>3</Notes>
  <HiddenSlides>0</HiddenSlides>
  <MMClips>3</MMClips>
  <ScaleCrop>false</ScaleCrop>
  <HeadingPairs>
    <vt:vector size="6" baseType="variant">
      <vt:variant>
        <vt:lpstr>Korišteni fontovi</vt:lpstr>
      </vt:variant>
      <vt:variant>
        <vt:i4>2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9</vt:i4>
      </vt:variant>
    </vt:vector>
  </HeadingPairs>
  <TitlesOfParts>
    <vt:vector size="12" baseType="lpstr">
      <vt:lpstr>Calibri</vt:lpstr>
      <vt:lpstr>Franklin Gothic Book</vt:lpstr>
      <vt:lpstr>Žetva</vt:lpstr>
      <vt:lpstr>Simulacija minobacača</vt:lpstr>
      <vt:lpstr>Uvod</vt:lpstr>
      <vt:lpstr>Razvojno okruženje</vt:lpstr>
      <vt:lpstr>Simulacija - kontrole</vt:lpstr>
      <vt:lpstr>Početak simulacije</vt:lpstr>
      <vt:lpstr>Uništavanje tenkova</vt:lpstr>
      <vt:lpstr>Smrt vojnika</vt:lpstr>
      <vt:lpstr>Zaključak</vt:lpstr>
      <vt:lpstr>Literatura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Simulacija minobacača</dc:title>
  <dc:creator>David Kovačević</dc:creator>
  <cp:lastModifiedBy>David Kovačević</cp:lastModifiedBy>
  <cp:revision>2</cp:revision>
  <dcterms:created xsi:type="dcterms:W3CDTF">2023-01-11T10:24:15Z</dcterms:created>
  <dcterms:modified xsi:type="dcterms:W3CDTF">2023-01-11T10:55:49Z</dcterms:modified>
</cp:coreProperties>
</file>

<file path=docProps/thumbnail.jpeg>
</file>